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zzz-triz.blogspot.com/2018/08/691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zzz-triz.blogspot.com/2016/10/598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hlinkClick r:id="rId2"/>
              </a:rPr>
              <a:t>Карточка №691 «Закатай меня на зиму»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b="1" dirty="0"/>
              <a:t>ИСТОЧНИК:</a:t>
            </a:r>
            <a:endParaRPr lang="ru-RU" sz="1400" dirty="0"/>
          </a:p>
          <a:p>
            <a:r>
              <a:rPr lang="ru-RU" sz="1400" dirty="0"/>
              <a:t>*</a:t>
            </a:r>
            <a:r>
              <a:rPr lang="ru-RU" sz="1400" dirty="0" err="1"/>
              <a:t>Альтшуллер</a:t>
            </a:r>
            <a:r>
              <a:rPr lang="ru-RU" sz="1400" dirty="0"/>
              <a:t>, Г.С., </a:t>
            </a:r>
            <a:r>
              <a:rPr lang="ru-RU" sz="1400" dirty="0" err="1"/>
              <a:t>Злотин</a:t>
            </a:r>
            <a:r>
              <a:rPr lang="ru-RU" sz="1400" dirty="0"/>
              <a:t>, Б.Л., </a:t>
            </a:r>
            <a:r>
              <a:rPr lang="ru-RU" sz="1400" dirty="0" err="1"/>
              <a:t>Зусман</a:t>
            </a:r>
            <a:r>
              <a:rPr lang="ru-RU" sz="1400" dirty="0"/>
              <a:t>, А.В., Филатов, В.И. Поиск новых идей: от озарения к технологии (Теория и практика решения изобретательских задач). – Кишинев: </a:t>
            </a:r>
            <a:r>
              <a:rPr lang="ru-RU" sz="1400" dirty="0" err="1"/>
              <a:t>Картя</a:t>
            </a:r>
            <a:r>
              <a:rPr lang="ru-RU" sz="1400" dirty="0"/>
              <a:t> </a:t>
            </a:r>
            <a:r>
              <a:rPr lang="ru-RU" sz="1400" dirty="0" err="1"/>
              <a:t>Молдовеняскэ</a:t>
            </a:r>
            <a:r>
              <a:rPr lang="ru-RU" sz="1400" dirty="0"/>
              <a:t>, 1989. – С. 214-215.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Если задача не поддается»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ИСТОЧНИК:</a:t>
            </a:r>
            <a:endParaRPr lang="ru-RU" dirty="0"/>
          </a:p>
          <a:p>
            <a:r>
              <a:rPr lang="ru-RU" dirty="0" err="1"/>
              <a:t>Альтшуллер</a:t>
            </a:r>
            <a:r>
              <a:rPr lang="ru-RU" dirty="0"/>
              <a:t> Г.С. Как научиться изобретать. – Тамбов, 1961. – С. 109-110.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430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СИТУАЦИЯ: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Советские </a:t>
            </a:r>
            <a:r>
              <a:rPr lang="ru-RU" dirty="0"/>
              <a:t>исследователи Б.Р. Лазаренко и Н.И. Лазаренко безуспешно работали над проблемой борьбы с </a:t>
            </a:r>
            <a:r>
              <a:rPr lang="ru-RU" dirty="0" err="1"/>
              <a:t>электрокоррозией</a:t>
            </a:r>
            <a:r>
              <a:rPr lang="ru-RU" dirty="0"/>
              <a:t> металлов. При каждом новом опыте электрический ток разъедал металл в том месте, где две детали соприкасались. Ничего не получалось и с очень твердыми сплавами. Пытались поместить контакты в различные жидкости, но при этом разрушение металлов шло еще интенсивнее, они измельчались в тонкий порошок. Как быть</a:t>
            </a:r>
            <a:r>
              <a:rPr lang="ru-RU" dirty="0" smtClean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СИСТЕМНОЕ ПРОТИВОРЕЧИЕ:</a:t>
            </a:r>
            <a:endParaRPr lang="ru-RU" dirty="0"/>
          </a:p>
          <a:p>
            <a:r>
              <a:rPr lang="ru-RU" dirty="0"/>
              <a:t>Изобретение должно быть сделано, чтобы работа исследователей не пропала даром, и изобретения не должно быть, потому что задача упорно не поддается решению.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502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>
            <a:normAutofit/>
          </a:bodyPr>
          <a:lstStyle/>
          <a:p>
            <a:r>
              <a:rPr lang="ru-RU" b="1" dirty="0"/>
              <a:t>РЕШЕНИЕ:</a:t>
            </a:r>
            <a:endParaRPr lang="ru-RU" dirty="0"/>
          </a:p>
          <a:p>
            <a:r>
              <a:rPr lang="ru-RU" dirty="0"/>
              <a:t>В один прекрасный момент исследователей, отчаявшихся найти решение своей задачи, осенило. Они поняли, что полученные отрицательные результаты вполне можно применить с пользой. Так появилось новое изобретение: способ получения тончайших металлических порошков при помощи </a:t>
            </a:r>
            <a:r>
              <a:rPr lang="ru-RU" dirty="0" err="1"/>
              <a:t>электрокоррозии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ИСПОЛЬЗОВАННЫЙ </a:t>
            </a:r>
            <a:r>
              <a:rPr lang="ru-RU" b="1" dirty="0"/>
              <a:t>ПРИЕМ:</a:t>
            </a:r>
            <a:endParaRPr lang="ru-RU" dirty="0"/>
          </a:p>
          <a:p>
            <a:r>
              <a:rPr lang="ru-RU" b="1" dirty="0"/>
              <a:t>*Принцип «обратить вред в пользу»:</a:t>
            </a:r>
            <a:endParaRPr lang="ru-RU" dirty="0"/>
          </a:p>
          <a:p>
            <a:r>
              <a:rPr lang="ru-RU" dirty="0"/>
              <a:t>а) использовать вредные факторы (в частности, вредные воздействия среды) для получения положительного эффекта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171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627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РЕШЕНИЕ:</a:t>
            </a:r>
            <a:endParaRPr lang="ru-RU" dirty="0"/>
          </a:p>
          <a:p>
            <a:r>
              <a:rPr lang="ru-RU" dirty="0"/>
              <a:t>В один прекрасный момент исследователей, отчаявшихся найти решение своей задачи, осенило. Они поняли, что полученные отрицательные результаты вполне можно применить с пользой. Так появилось новое изобретение: способ получения тончайших металлических порошков при помощи </a:t>
            </a:r>
            <a:r>
              <a:rPr lang="ru-RU" dirty="0" err="1"/>
              <a:t>электрокоррозии</a:t>
            </a:r>
            <a:r>
              <a:rPr lang="ru-RU" dirty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ИСПОЛЬЗОВАННЫЙ ПРИЕМ:</a:t>
            </a:r>
            <a:endParaRPr lang="ru-RU" dirty="0"/>
          </a:p>
          <a:p>
            <a:r>
              <a:rPr lang="ru-RU" b="1" dirty="0"/>
              <a:t>*Принцип «обратить вред в пользу»:</a:t>
            </a:r>
            <a:endParaRPr lang="ru-RU" dirty="0"/>
          </a:p>
          <a:p>
            <a:r>
              <a:rPr lang="ru-RU" dirty="0"/>
              <a:t>а) использовать вредные факторы (в частности, вредные воздействия среды) для получения положительного эффекта</a:t>
            </a:r>
          </a:p>
        </p:txBody>
      </p:sp>
    </p:spTree>
    <p:extLst>
      <p:ext uri="{BB962C8B-B14F-4D97-AF65-F5344CB8AC3E}">
        <p14:creationId xmlns:p14="http://schemas.microsoft.com/office/powerpoint/2010/main" val="3526366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СИТУАЦИЯ: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Перед </a:t>
            </a:r>
            <a:r>
              <a:rPr lang="ru-RU" dirty="0"/>
              <a:t>нами технический объект: закаточная машинка для консервирования. В первых конструкциях этого устройства его нужно было вращать вокруг банки. Теперь вращают небольшую рукоятку сбоку, одновременно придерживая банку, а машинка ходит вокруг, закатывая крышку. Конструкция осталась крайне неудобной. Идеально будет, если банка станет самозакрывающейся. Но как реализовать эту идею технически?</a:t>
            </a:r>
          </a:p>
        </p:txBody>
      </p:sp>
    </p:spTree>
    <p:extLst>
      <p:ext uri="{BB962C8B-B14F-4D97-AF65-F5344CB8AC3E}">
        <p14:creationId xmlns:p14="http://schemas.microsoft.com/office/powerpoint/2010/main" val="339239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СИСТЕМНОЕ </a:t>
            </a:r>
            <a:r>
              <a:rPr lang="ru-RU" b="1" dirty="0"/>
              <a:t>ПРОТИВОРЕЧИЕ: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Закаточная </a:t>
            </a:r>
            <a:r>
              <a:rPr lang="ru-RU" dirty="0"/>
              <a:t>машинка должна быть, чтобы надежно закрыть банку, и такой машинки быть не должно, чтобы сохранить идеальность системы.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97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РЕШЕНИЕ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Предложена </a:t>
            </a:r>
            <a:r>
              <a:rPr lang="ru-RU" dirty="0"/>
              <a:t>конструкция машинки, «</a:t>
            </a:r>
            <a:r>
              <a:rPr lang="ru-RU" dirty="0" err="1"/>
              <a:t>самозакрывающей</a:t>
            </a:r>
            <a:r>
              <a:rPr lang="ru-RU" dirty="0"/>
              <a:t>» банку. Это всего лишь кольцо из металла с памятью формы. Его надевают на крышку банки и проводят стерилизацию. После охлаждения диаметр кольца уменьшается, в результате оно очень плотно обжимает надетую на банку крышку.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029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ИСПОЛЬЗОВАННЫЙ </a:t>
            </a:r>
            <a:r>
              <a:rPr lang="ru-RU" b="1" dirty="0"/>
              <a:t>ПРИЕМ: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*</a:t>
            </a:r>
            <a:r>
              <a:rPr lang="ru-RU" b="1" dirty="0"/>
              <a:t>Принцип предварительного исполнения:</a:t>
            </a:r>
            <a:endParaRPr lang="ru-RU" dirty="0"/>
          </a:p>
          <a:p>
            <a:r>
              <a:rPr lang="ru-RU" dirty="0"/>
              <a:t>а) заранее выполнить требуемое изменение объекта (полностью или хотя бы частично)</a:t>
            </a:r>
          </a:p>
          <a:p>
            <a:r>
              <a:rPr lang="ru-RU" b="1" dirty="0"/>
              <a:t>*Физический эффект</a:t>
            </a:r>
            <a:r>
              <a:rPr lang="ru-RU" dirty="0"/>
              <a:t> (эффект памяти формы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sz="2800" b="1" dirty="0"/>
              <a:t>КОММЕНТАРИЙ: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Напомним</a:t>
            </a:r>
            <a:r>
              <a:rPr lang="ru-RU" dirty="0"/>
              <a:t>, что эффект памяти формы состоит в том, что некоторые материалы после деформации способны при изменении температуры возвращаться к первоначальной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791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hlinkClick r:id="rId2"/>
              </a:rPr>
              <a:t/>
            </a:r>
            <a:br>
              <a:rPr lang="ru-RU" b="1" dirty="0" smtClean="0">
                <a:hlinkClick r:id="rId2"/>
              </a:rPr>
            </a:br>
            <a:r>
              <a:rPr lang="ru-RU" b="1" dirty="0" smtClean="0">
                <a:hlinkClick r:id="rId2"/>
              </a:rPr>
              <a:t>«</a:t>
            </a:r>
            <a:r>
              <a:rPr lang="ru-RU" b="1" dirty="0">
                <a:hlinkClick r:id="rId2"/>
              </a:rPr>
              <a:t>Лёд в миниатюре»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СИТУАЦИЯ:</a:t>
            </a:r>
            <a:endParaRPr lang="ru-RU" dirty="0"/>
          </a:p>
          <a:p>
            <a:r>
              <a:rPr lang="ru-RU" dirty="0"/>
              <a:t>Уже в древности люди догадались, что продукты можно сохранить замораживанием. Но только во второй половине XX века ученые установили, что замороженные овощи, мясо и рыба дольше сохраняют питательные вещества, если в продуктах образуются предельно мелкие кристаллики льда. Но как этого добиться технически?..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25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СИСТЕМНОЕ ПРОТИВОРЕЧИЕ: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Измельчитель</a:t>
            </a:r>
            <a:r>
              <a:rPr lang="ru-RU" dirty="0" smtClean="0"/>
              <a:t> </a:t>
            </a:r>
            <a:r>
              <a:rPr lang="ru-RU" dirty="0"/>
              <a:t>для льда должен быть, чтобы получить предельно мелкие его частицы, и такого </a:t>
            </a:r>
            <a:r>
              <a:rPr lang="ru-RU" dirty="0" err="1"/>
              <a:t>измельчителя</a:t>
            </a:r>
            <a:r>
              <a:rPr lang="ru-RU" dirty="0"/>
              <a:t> быть не должно, чтобы сохранить идеальность системы.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950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РЕШЕНИЕ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/>
              <a:t>помощь изобретателям пришло постоянное магнитное поле. Меняя его напряженность, можно задавать любой режим заморозки и управлять размерами кристаллов льда.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52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ИСПОЛЬЗОВАННЫЙ </a:t>
            </a:r>
            <a:r>
              <a:rPr lang="ru-RU" b="1" dirty="0"/>
              <a:t>ПРИЕМ: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*</a:t>
            </a:r>
            <a:r>
              <a:rPr lang="ru-RU" b="1" dirty="0"/>
              <a:t>Физический эффект</a:t>
            </a:r>
            <a:endParaRPr lang="ru-RU" dirty="0"/>
          </a:p>
          <a:p>
            <a:r>
              <a:rPr lang="ru-RU" b="1" dirty="0"/>
              <a:t>*Стандарт 2.2.1</a:t>
            </a:r>
            <a:r>
              <a:rPr lang="ru-RU" dirty="0"/>
              <a:t> (введение хорошо управляемого поля)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КОММЕНТАРИЙ:</a:t>
            </a:r>
            <a:endParaRPr lang="ru-RU" dirty="0"/>
          </a:p>
          <a:p>
            <a:r>
              <a:rPr lang="ru-RU" dirty="0"/>
              <a:t>Магнитным полем легко управлять. С его помощью можно менять не только размеры, но также и форму кристаллов льда: для мяса, к примеру, их создают в виде тончайших иголок и направляют вдоль волокон. Когда такие кристаллы оттают, в мясе не окажется даже повреждений структуры вещества.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381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465</TotalTime>
  <Words>471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Ясность</vt:lpstr>
      <vt:lpstr>Карточка №691 «Закатай меня на зиму» </vt:lpstr>
      <vt:lpstr>СИТУАЦИЯ: </vt:lpstr>
      <vt:lpstr> СИСТЕМНОЕ ПРОТИВОРЕЧИЕ: </vt:lpstr>
      <vt:lpstr> РЕШЕНИЕ: </vt:lpstr>
      <vt:lpstr> ИСПОЛЬЗОВАННЫЙ ПРИЕМ: </vt:lpstr>
      <vt:lpstr> «Лёд в миниатюре» </vt:lpstr>
      <vt:lpstr>СИСТЕМНОЕ ПРОТИВОРЕЧИЕ: </vt:lpstr>
      <vt:lpstr> РЕШЕНИЕ: </vt:lpstr>
      <vt:lpstr> ИСПОЛЬЗОВАННЫЙ ПРИЕМ: </vt:lpstr>
      <vt:lpstr> «Если задача не поддается» </vt:lpstr>
      <vt:lpstr> СИТУАЦИЯ: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33</cp:revision>
  <dcterms:created xsi:type="dcterms:W3CDTF">2018-01-18T17:21:20Z</dcterms:created>
  <dcterms:modified xsi:type="dcterms:W3CDTF">2018-09-19T07:03:53Z</dcterms:modified>
</cp:coreProperties>
</file>